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Winter: Rest and Compassion</a:t>
            </a:r>
          </a:p>
        </p:txBody>
      </p:sp>
      <p:pic>
        <p:nvPicPr>
          <p:cNvPr id="2052" name="Picture 4" descr="Winter Scenes With Scri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18" y="2252312"/>
            <a:ext cx="6054290" cy="41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Caring for the Vulnerable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dirty="0"/>
              <a:t>Support those affected by climate and economic hardship. Donate warm clothing </a:t>
            </a:r>
            <a:r>
              <a:rPr lang="en-GB" dirty="0" smtClean="0"/>
              <a:t>to Clothing Banks/Salvation Army and to food banks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24" y="2481549"/>
            <a:ext cx="2696104" cy="4223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64" y="3316076"/>
            <a:ext cx="4787733" cy="25060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Mindful Celebrations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7023" y="846138"/>
            <a:ext cx="7315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dirty="0"/>
              <a:t>Celebrate Christmas with less waste</a:t>
            </a:r>
            <a:r>
              <a:rPr dirty="0" smtClean="0"/>
              <a:t>—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n-GB" dirty="0" smtClean="0"/>
              <a:t>R</a:t>
            </a:r>
            <a:r>
              <a:rPr dirty="0" err="1" smtClean="0"/>
              <a:t>euse</a:t>
            </a:r>
            <a:r>
              <a:rPr dirty="0" smtClean="0"/>
              <a:t> decorations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n-GB" dirty="0" smtClean="0"/>
              <a:t>Give a gift</a:t>
            </a:r>
            <a:r>
              <a:rPr dirty="0" smtClean="0"/>
              <a:t> experience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n-GB" dirty="0" smtClean="0"/>
              <a:t>R</a:t>
            </a:r>
            <a:r>
              <a:rPr dirty="0" err="1" smtClean="0"/>
              <a:t>ecycle</a:t>
            </a:r>
            <a:r>
              <a:rPr dirty="0" smtClean="0"/>
              <a:t> </a:t>
            </a:r>
            <a:r>
              <a:rPr dirty="0" smtClean="0"/>
              <a:t>wrapping</a:t>
            </a:r>
            <a:r>
              <a:rPr lang="en-GB" dirty="0" smtClean="0"/>
              <a:t> and </a:t>
            </a:r>
            <a:r>
              <a:rPr lang="en-GB" dirty="0" smtClean="0"/>
              <a:t>cards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n-GB" dirty="0" smtClean="0"/>
              <a:t>Use environmental friendly or recyclable gift wrap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n-GB" dirty="0" smtClean="0"/>
              <a:t>Use plastic free or recyclable crackers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n-GB" dirty="0" smtClean="0"/>
              <a:t>Use cards as gift tags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pPr>
            <a:r>
              <a:rPr lang="en-GB" dirty="0" smtClean="0"/>
              <a:t>Reduce food waste – buy what is needed and use leftovers for Boxing Day!</a:t>
            </a:r>
            <a:endParaRPr dirty="0"/>
          </a:p>
        </p:txBody>
      </p:sp>
      <p:pic>
        <p:nvPicPr>
          <p:cNvPr id="1026" name="Picture 2" descr="5 eco friendly Christmas wrapping ideas | Eco friendly christmas, Ec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02"/>
          <a:stretch/>
        </p:blipFill>
        <p:spPr bwMode="auto">
          <a:xfrm flipH="1">
            <a:off x="769344" y="3916790"/>
            <a:ext cx="3350964" cy="275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6 Eco Friendly Christmas Doodle Christmas Cards made from Recycled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76" y="3895368"/>
            <a:ext cx="2560124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Recycling</a:t>
            </a:r>
            <a:endParaRPr lang="en-GB" dirty="0"/>
          </a:p>
        </p:txBody>
      </p:sp>
      <p:pic>
        <p:nvPicPr>
          <p:cNvPr id="1026" name="Picture 2" descr="Recycle Christmas Cards Into Gift Tags! : 5 Steps (with Pictures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573"/>
            <a:ext cx="4038600" cy="35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co Falala Dinner Christmas Crackers 8 pack - Tesco Grocer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44" y="2517649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011" y="1305924"/>
            <a:ext cx="7806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Use last year’s Christmas cards for gift tags or keep this year for next time!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Plastic free or recyclable Christmas crackers now on sale (Tesco, Aldi and Home Bargains)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821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Planning for Change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544524"/>
          </a:xfrm>
        </p:spPr>
        <p:txBody>
          <a:bodyPr>
            <a:normAutofit/>
          </a:bodyPr>
          <a:lstStyle/>
          <a:p>
            <a:r>
              <a:rPr lang="en-GB" sz="2800" dirty="0"/>
              <a:t>Use winter to plan sustainable goals for the new year. Reflect on how your faith guides your environmental choices</a:t>
            </a:r>
          </a:p>
        </p:txBody>
      </p:sp>
      <p:sp>
        <p:nvSpPr>
          <p:cNvPr id="4" name="AutoShape 2" descr="6 New Years Goals To Live More Sustainably In 2024 | 2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6" descr="Sustainable New Years Goals - A little Rose Du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64" y="603556"/>
            <a:ext cx="3292376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Church and Community Support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719" y="1371600"/>
            <a:ext cx="743188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dirty="0"/>
              <a:t>Host warm spaces and sustainability workshops. Be a beacon of hope and care in your community.</a:t>
            </a:r>
          </a:p>
        </p:txBody>
      </p:sp>
      <p:pic>
        <p:nvPicPr>
          <p:cNvPr id="3078" name="Picture 6" descr="Local Warm Spaces for Winter 2022/23 - Penny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30" y="2727470"/>
            <a:ext cx="4125320" cy="252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t>Prayer for Winter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000">
                <a:solidFill>
                  <a:srgbClr val="000000"/>
                </a:solidFill>
              </a:defRPr>
            </a:pPr>
            <a:r>
              <a:t>God of peace, thank you for the quiet of winter. May we find rest and renew our commitment to care for your world.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85" y="2785579"/>
            <a:ext cx="5673687" cy="31957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190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Winter: Rest and Compassion</vt:lpstr>
      <vt:lpstr>Caring for the Vulnerable</vt:lpstr>
      <vt:lpstr>Mindful Celebrations</vt:lpstr>
      <vt:lpstr>Recycling</vt:lpstr>
      <vt:lpstr>Planning for Change</vt:lpstr>
      <vt:lpstr>Church and Community Support</vt:lpstr>
      <vt:lpstr>Prayer for Winter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Winter: Rest and Compassion</dc:title>
  <dc:subject/>
  <dc:creator>Elaine Paton (NHS Greater Glasgow and Clyde)</dc:creator>
  <cp:keywords/>
  <dc:description>generated using python-pptx</dc:description>
  <cp:lastModifiedBy>Microsoft account</cp:lastModifiedBy>
  <cp:revision>8</cp:revision>
  <dcterms:created xsi:type="dcterms:W3CDTF">2013-01-27T09:14:16Z</dcterms:created>
  <dcterms:modified xsi:type="dcterms:W3CDTF">2025-12-04T10:36:03Z</dcterms:modified>
  <cp:category/>
</cp:coreProperties>
</file>